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7"/>
  </p:notesMasterIdLst>
  <p:handoutMasterIdLst>
    <p:handoutMasterId r:id="rId8"/>
  </p:handoutMasterIdLst>
  <p:sldIdLst>
    <p:sldId id="518" r:id="rId2"/>
    <p:sldId id="519" r:id="rId3"/>
    <p:sldId id="520" r:id="rId4"/>
    <p:sldId id="514" r:id="rId5"/>
    <p:sldId id="308" r:id="rId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6F6F"/>
    <a:srgbClr val="868D95"/>
    <a:srgbClr val="6EA6FF"/>
    <a:srgbClr val="373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6"/>
    <p:restoredTop sz="91905"/>
  </p:normalViewPr>
  <p:slideViewPr>
    <p:cSldViewPr snapToGrid="0" snapToObjects="1">
      <p:cViewPr varScale="1">
        <p:scale>
          <a:sx n="171" d="100"/>
          <a:sy n="171" d="100"/>
        </p:scale>
        <p:origin x="664" y="176"/>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66" d="100"/>
          <a:sy n="166" d="100"/>
        </p:scale>
        <p:origin x="536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latin typeface="Arial" panose="020B0604020202020204" pitchFamily="34" charset="0"/>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312597" y="8805880"/>
            <a:ext cx="341241" cy="125750"/>
          </a:xfrm>
          <a:prstGeom prst="rect">
            <a:avLst/>
          </a:prstGeom>
        </p:spPr>
        <p:txBody>
          <a:bodyPr vert="horz" wrap="none" lIns="0" tIns="0" rIns="0" bIns="0" rtlCol="0" anchor="b"/>
          <a:lstStyle>
            <a:lvl1pPr algn="r">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771297" y="173124"/>
            <a:ext cx="3315406" cy="1865226"/>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04163" y="2196377"/>
            <a:ext cx="6449675" cy="6617317"/>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04163" y="8805880"/>
            <a:ext cx="1828800" cy="125750"/>
          </a:xfrm>
          <a:prstGeom prst="rect">
            <a:avLst/>
          </a:prstGeom>
        </p:spPr>
        <p:txBody>
          <a:bodyPr vert="horz" wrap="none"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Arial" panose="020B0604020202020204" pitchFamily="34" charset="0"/>
                <a:cs typeface="Arial" panose="020B0604020202020204" pitchFamily="34" charset="0"/>
              </a:defRPr>
            </a:lvl1pPr>
          </a:lstStyle>
          <a:p>
            <a:r>
              <a:rPr lang="en-US" dirty="0"/>
              <a:t>IBM Security / © 2019 IBM Corporation</a:t>
            </a:r>
          </a:p>
        </p:txBody>
      </p:sp>
      <p:sp>
        <p:nvSpPr>
          <p:cNvPr id="3" name="Header Placeholder 2">
            <a:extLst>
              <a:ext uri="{FF2B5EF4-FFF2-40B4-BE49-F238E27FC236}">
                <a16:creationId xmlns:a16="http://schemas.microsoft.com/office/drawing/2014/main" id="{518FE4CD-9BFF-9444-8D1A-33374983E74D}"/>
              </a:ext>
            </a:extLst>
          </p:cNvPr>
          <p:cNvSpPr>
            <a:spLocks noGrp="1"/>
          </p:cNvSpPr>
          <p:nvPr>
            <p:ph type="hdr" sz="quarter"/>
          </p:nvPr>
        </p:nvSpPr>
        <p:spPr>
          <a:xfrm>
            <a:off x="204163" y="171450"/>
            <a:ext cx="1592957" cy="210312"/>
          </a:xfrm>
          <a:prstGeom prst="rect">
            <a:avLst/>
          </a:prstGeom>
        </p:spPr>
        <p:txBody>
          <a:bodyPr vert="horz" wrap="none" lIns="0" tIns="0" rIns="0" bIns="0" rtlCol="0" anchor="t" anchorCtr="0"/>
          <a:lstStyle>
            <a:lvl1pPr>
              <a:defRPr lang="en-US" sz="600" dirty="0">
                <a:solidFill>
                  <a:schemeClr val="bg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Arial" panose="020B0604020202020204" pitchFamily="34" charset="0"/>
        <a:ea typeface="+mn-ea"/>
        <a:cs typeface="Arial" panose="020B0604020202020204" pitchFamily="34" charset="0"/>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orient="horz" pos="1284" userDrawn="1">
          <p15:clr>
            <a:srgbClr val="F26B43"/>
          </p15:clr>
        </p15:guide>
        <p15:guide id="3" orient="horz" pos="1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71450"/>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pPr marL="174625" indent="-174625" defTabSz="914400" fontAlgn="base">
              <a:lnSpc>
                <a:spcPct val="90000"/>
              </a:lnSpc>
              <a:spcBef>
                <a:spcPct val="0"/>
              </a:spcBef>
              <a:spcAft>
                <a:spcPts val="600"/>
              </a:spcAft>
              <a:buFont typeface=".AppleSystemUIFont" charset="-120"/>
              <a:buChar char="–"/>
            </a:pPr>
            <a:r>
              <a:rPr kumimoji="0" lang="en-US" sz="1000" u="none" strike="noStrike" cap="none" normalizeH="0" baseline="0" dirty="0">
                <a:ln>
                  <a:noFill/>
                </a:ln>
                <a:solidFill>
                  <a:schemeClr val="bg1"/>
                </a:solidFill>
                <a:effectLst/>
                <a:ea typeface="IBM Plex Sans" charset="0"/>
              </a:rPr>
              <a:t>Do not place photos or images on cover pages.</a:t>
            </a:r>
          </a:p>
          <a:p>
            <a:pPr marL="174625" indent="-174625" defTabSz="914400" fontAlgn="base">
              <a:lnSpc>
                <a:spcPct val="90000"/>
              </a:lnSpc>
              <a:spcBef>
                <a:spcPct val="0"/>
              </a:spcBef>
              <a:spcAft>
                <a:spcPts val="600"/>
              </a:spcAft>
              <a:buFont typeface=".AppleSystemUIFont" charset="-120"/>
              <a:buChar char="–"/>
            </a:pPr>
            <a:r>
              <a:rPr lang="en-US" sz="1000" dirty="0">
                <a:solidFill>
                  <a:schemeClr val="bg1"/>
                </a:solidFill>
                <a:ea typeface="IBM Plex Sans" charset="0"/>
              </a:rPr>
              <a:t>Please remove this information box before using this cover page.</a:t>
            </a:r>
            <a:endParaRPr kumimoji="0" lang="en-US" sz="1000" u="none" strike="noStrike" cap="none" normalizeH="0" baseline="0" dirty="0">
              <a:ln>
                <a:noFill/>
              </a:ln>
              <a:solidFill>
                <a:schemeClr val="bg1"/>
              </a:solidFill>
              <a:effectLst/>
              <a:ea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99E927E3-CEBD-2F40-BB6D-C5C82BA2FDAC}"/>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0F97B930-A3C7-934F-BE3C-0D6AF5D5FC3A}"/>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73982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171450"/>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92D2A15A-F82F-8247-B2FD-B5921BC21CF4}"/>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82563"/>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5897B651-5AD1-584C-8853-5253FB2CC3A8}"/>
              </a:ext>
            </a:extLst>
          </p:cNvPr>
          <p:cNvSpPr>
            <a:spLocks noGrp="1"/>
          </p:cNvSpPr>
          <p:nvPr>
            <p:ph type="hdr" sz="quarter"/>
          </p:nvPr>
        </p:nvSpPr>
        <p:spPr>
          <a:xfrm>
            <a:off x="204163" y="182463"/>
            <a:ext cx="1592957" cy="210312"/>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GB"/>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GB"/>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dirty="0"/>
              <a:t>IBM Security / © 2019 IBM Corporation</a:t>
            </a:r>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GB"/>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GB"/>
              <a:t>Click icon to add table</a:t>
            </a:r>
            <a:endParaRPr lang="en-US"/>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srcRect t="24753"/>
          <a:stretch/>
        </p:blipFill>
        <p:spPr>
          <a:xfrm>
            <a:off x="0" y="0"/>
            <a:ext cx="9144000" cy="2580217"/>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8FAA8118-12EB-EA43-A013-C750D76EE43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0322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210312" y="201168"/>
            <a:ext cx="4142232" cy="452882"/>
          </a:xfrm>
        </p:spPr>
        <p:txBody>
          <a:body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GB"/>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GB"/>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35" r:id="rId2"/>
    <p:sldLayoutId id="2147484002" r:id="rId3"/>
    <p:sldLayoutId id="2147483978" r:id="rId4"/>
    <p:sldLayoutId id="2147484114" r:id="rId5"/>
    <p:sldLayoutId id="2147483980" r:id="rId6"/>
    <p:sldLayoutId id="2147483979" r:id="rId7"/>
    <p:sldLayoutId id="2147483827" r:id="rId8"/>
    <p:sldLayoutId id="2147483836" r:id="rId9"/>
    <p:sldLayoutId id="2147483840" r:id="rId10"/>
    <p:sldLayoutId id="2147483962" r:id="rId11"/>
    <p:sldLayoutId id="2147483835" r:id="rId12"/>
    <p:sldLayoutId id="2147483828" r:id="rId13"/>
    <p:sldLayoutId id="2147483977" r:id="rId14"/>
    <p:sldLayoutId id="2147484048" r:id="rId15"/>
    <p:sldLayoutId id="2147483832" r:id="rId16"/>
    <p:sldLayoutId id="2147483985" r:id="rId17"/>
    <p:sldLayoutId id="2147483850" r:id="rId18"/>
    <p:sldLayoutId id="2147483988" r:id="rId19"/>
    <p:sldLayoutId id="2147483830" r:id="rId20"/>
    <p:sldLayoutId id="2147483843" r:id="rId21"/>
    <p:sldLayoutId id="2147483845" r:id="rId22"/>
    <p:sldLayoutId id="2147484115" r:id="rId23"/>
    <p:sldLayoutId id="2147483847" r:id="rId24"/>
    <p:sldLayoutId id="2147483848" r:id="rId25"/>
    <p:sldLayoutId id="2147483851" r:id="rId26"/>
    <p:sldLayoutId id="2147483854" r:id="rId27"/>
    <p:sldLayoutId id="2147483855" r:id="rId28"/>
    <p:sldLayoutId id="2147484119" r:id="rId29"/>
    <p:sldLayoutId id="2147483826"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2370582"/>
          </a:xfrm>
        </p:spPr>
        <p:txBody>
          <a:bodyPr/>
          <a:lstStyle/>
          <a:p>
            <a:r>
              <a:rPr lang="en-US" dirty="0"/>
              <a:t>IBM Security Verify Operator</a:t>
            </a:r>
            <a:br>
              <a:rPr lang="en-US" dirty="0"/>
            </a:br>
            <a:r>
              <a:rPr lang="en-US" dirty="0"/>
              <a:t>Graphics</a:t>
            </a:r>
            <a:br>
              <a:rPr lang="en-US" dirty="0">
                <a:solidFill>
                  <a:schemeClr val="accent4"/>
                </a:solidFill>
              </a:rPr>
            </a:br>
            <a:endParaRPr lang="en-US" dirty="0"/>
          </a:p>
        </p:txBody>
      </p:sp>
    </p:spTree>
    <p:extLst>
      <p:ext uri="{BB962C8B-B14F-4D97-AF65-F5344CB8AC3E}">
        <p14:creationId xmlns:p14="http://schemas.microsoft.com/office/powerpoint/2010/main" val="161418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DE1FA950-B05C-1141-9EA2-A78DFE2BDD94}"/>
              </a:ext>
            </a:extLst>
          </p:cNvPr>
          <p:cNvSpPr/>
          <p:nvPr/>
        </p:nvSpPr>
        <p:spPr bwMode="auto">
          <a:xfrm>
            <a:off x="2358616" y="325936"/>
            <a:ext cx="1926877" cy="1400536"/>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IBM Security Verify</a:t>
            </a:r>
          </a:p>
        </p:txBody>
      </p:sp>
      <p:sp>
        <p:nvSpPr>
          <p:cNvPr id="13" name="Rounded Rectangle 12">
            <a:extLst>
              <a:ext uri="{FF2B5EF4-FFF2-40B4-BE49-F238E27FC236}">
                <a16:creationId xmlns:a16="http://schemas.microsoft.com/office/drawing/2014/main" id="{4BBDE118-CE9B-0D4B-A79A-B2D9413BE1F1}"/>
              </a:ext>
            </a:extLst>
          </p:cNvPr>
          <p:cNvSpPr/>
          <p:nvPr/>
        </p:nvSpPr>
        <p:spPr bwMode="auto">
          <a:xfrm>
            <a:off x="2358616" y="1977483"/>
            <a:ext cx="5325715" cy="2929054"/>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OpenShift Environment</a:t>
            </a:r>
          </a:p>
        </p:txBody>
      </p:sp>
      <p:sp>
        <p:nvSpPr>
          <p:cNvPr id="6" name="Rounded Rectangle 5">
            <a:extLst>
              <a:ext uri="{FF2B5EF4-FFF2-40B4-BE49-F238E27FC236}">
                <a16:creationId xmlns:a16="http://schemas.microsoft.com/office/drawing/2014/main" id="{F7EC5FE2-672F-C843-B7E3-3EDA5DF1E1B7}"/>
              </a:ext>
            </a:extLst>
          </p:cNvPr>
          <p:cNvSpPr/>
          <p:nvPr/>
        </p:nvSpPr>
        <p:spPr bwMode="auto">
          <a:xfrm>
            <a:off x="2834986"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OpenShift Route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B51BE599-5435-1F41-874D-787C738D6D55}"/>
              </a:ext>
            </a:extLst>
          </p:cNvPr>
          <p:cNvSpPr/>
          <p:nvPr/>
        </p:nvSpPr>
        <p:spPr bwMode="auto">
          <a:xfrm>
            <a:off x="4191716" y="265165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Nginx Ingress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D3770EA-9B08-DB4B-85C2-4EAE6A36B7E4}"/>
              </a:ext>
            </a:extLst>
          </p:cNvPr>
          <p:cNvSpPr/>
          <p:nvPr/>
        </p:nvSpPr>
        <p:spPr bwMode="auto">
          <a:xfrm>
            <a:off x="5548448"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Verify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CD64EBB-3373-7649-8D0A-B4D7A49C8953}"/>
              </a:ext>
            </a:extLst>
          </p:cNvPr>
          <p:cNvSpPr/>
          <p:nvPr/>
        </p:nvSpPr>
        <p:spPr bwMode="auto">
          <a:xfrm>
            <a:off x="5548448" y="373414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Application</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1" name="Can 10">
            <a:extLst>
              <a:ext uri="{FF2B5EF4-FFF2-40B4-BE49-F238E27FC236}">
                <a16:creationId xmlns:a16="http://schemas.microsoft.com/office/drawing/2014/main" id="{DEEDE476-4FD5-CF4F-85C3-06D3E1270BC5}"/>
              </a:ext>
            </a:extLst>
          </p:cNvPr>
          <p:cNvSpPr/>
          <p:nvPr/>
        </p:nvSpPr>
        <p:spPr bwMode="auto">
          <a:xfrm>
            <a:off x="6726759" y="3194533"/>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Application Secret(s)</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2" name="Can 11">
            <a:extLst>
              <a:ext uri="{FF2B5EF4-FFF2-40B4-BE49-F238E27FC236}">
                <a16:creationId xmlns:a16="http://schemas.microsoft.com/office/drawing/2014/main" id="{7668A71E-E4F7-9C43-9D03-C5014AFFA530}"/>
              </a:ext>
            </a:extLst>
          </p:cNvPr>
          <p:cNvSpPr/>
          <p:nvPr/>
        </p:nvSpPr>
        <p:spPr bwMode="auto">
          <a:xfrm>
            <a:off x="6726759" y="2193874"/>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Tenant Secret</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1028" name="Picture 4" descr="IBM Security Verify – Apps on Google Play">
            <a:extLst>
              <a:ext uri="{FF2B5EF4-FFF2-40B4-BE49-F238E27FC236}">
                <a16:creationId xmlns:a16="http://schemas.microsoft.com/office/drawing/2014/main" id="{50EADE57-2B34-1446-A56D-3B3FD7A0F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942" y="570387"/>
            <a:ext cx="731917" cy="731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B383C019-93EE-5642-8A20-21EBEAED7E20}"/>
              </a:ext>
            </a:extLst>
          </p:cNvPr>
          <p:cNvPicPr>
            <a:picLocks noChangeAspect="1"/>
          </p:cNvPicPr>
          <p:nvPr/>
        </p:nvPicPr>
        <p:blipFill>
          <a:blip r:embed="rId3"/>
          <a:stretch>
            <a:fillRect/>
          </a:stretch>
        </p:blipFill>
        <p:spPr>
          <a:xfrm>
            <a:off x="413073" y="2531353"/>
            <a:ext cx="829071" cy="829071"/>
          </a:xfrm>
          <a:prstGeom prst="rect">
            <a:avLst/>
          </a:prstGeom>
        </p:spPr>
      </p:pic>
      <p:cxnSp>
        <p:nvCxnSpPr>
          <p:cNvPr id="18" name="Elbow Connector 17">
            <a:extLst>
              <a:ext uri="{FF2B5EF4-FFF2-40B4-BE49-F238E27FC236}">
                <a16:creationId xmlns:a16="http://schemas.microsoft.com/office/drawing/2014/main" id="{5A440310-6F59-334D-83F9-3A727F3EBE92}"/>
              </a:ext>
            </a:extLst>
          </p:cNvPr>
          <p:cNvCxnSpPr>
            <a:stCxn id="15" idx="3"/>
            <a:endCxn id="6" idx="1"/>
          </p:cNvCxnSpPr>
          <p:nvPr/>
        </p:nvCxnSpPr>
        <p:spPr bwMode="auto">
          <a:xfrm>
            <a:off x="1242144" y="2945889"/>
            <a:ext cx="1592842" cy="1167"/>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318DDB1F-9138-3645-BA6B-F0D66E254547}"/>
              </a:ext>
            </a:extLst>
          </p:cNvPr>
          <p:cNvCxnSpPr>
            <a:cxnSpLocks/>
            <a:stCxn id="15" idx="0"/>
            <a:endCxn id="16" idx="1"/>
          </p:cNvCxnSpPr>
          <p:nvPr/>
        </p:nvCxnSpPr>
        <p:spPr bwMode="auto">
          <a:xfrm rot="5400000" flipH="1" flipV="1">
            <a:off x="840538" y="1013276"/>
            <a:ext cx="1505149" cy="1531007"/>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2204DD4-D205-C546-A086-897E47C68700}"/>
              </a:ext>
            </a:extLst>
          </p:cNvPr>
          <p:cNvCxnSpPr>
            <a:cxnSpLocks/>
            <a:stCxn id="6" idx="3"/>
            <a:endCxn id="7" idx="1"/>
          </p:cNvCxnSpPr>
          <p:nvPr/>
        </p:nvCxnSpPr>
        <p:spPr bwMode="auto">
          <a:xfrm flipV="1">
            <a:off x="3664743" y="2945888"/>
            <a:ext cx="526973"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15BB9A2-BC09-EC44-896E-EC986DED4971}"/>
              </a:ext>
            </a:extLst>
          </p:cNvPr>
          <p:cNvCxnSpPr>
            <a:cxnSpLocks/>
            <a:stCxn id="7" idx="3"/>
            <a:endCxn id="8" idx="1"/>
          </p:cNvCxnSpPr>
          <p:nvPr/>
        </p:nvCxnSpPr>
        <p:spPr bwMode="auto">
          <a:xfrm>
            <a:off x="5021473" y="2945888"/>
            <a:ext cx="526975"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C12B1607-BDF8-E448-B061-388CAE1BC2CA}"/>
              </a:ext>
            </a:extLst>
          </p:cNvPr>
          <p:cNvCxnSpPr>
            <a:cxnSpLocks/>
            <a:stCxn id="12" idx="2"/>
            <a:endCxn id="8" idx="0"/>
          </p:cNvCxnSpPr>
          <p:nvPr/>
        </p:nvCxnSpPr>
        <p:spPr bwMode="auto">
          <a:xfrm rot="10800000" flipV="1">
            <a:off x="5963327" y="2441351"/>
            <a:ext cx="763432" cy="211472"/>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D7E66312-4364-BA45-86CD-829DB2CFD940}"/>
              </a:ext>
            </a:extLst>
          </p:cNvPr>
          <p:cNvCxnSpPr>
            <a:cxnSpLocks/>
            <a:stCxn id="11" idx="2"/>
            <a:endCxn id="8" idx="2"/>
          </p:cNvCxnSpPr>
          <p:nvPr/>
        </p:nvCxnSpPr>
        <p:spPr bwMode="auto">
          <a:xfrm rot="10800000">
            <a:off x="5963327" y="3241290"/>
            <a:ext cx="763432" cy="200721"/>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AA289B3-E4DB-A344-AD51-FB5C53C388C9}"/>
              </a:ext>
            </a:extLst>
          </p:cNvPr>
          <p:cNvCxnSpPr>
            <a:cxnSpLocks/>
            <a:stCxn id="7" idx="2"/>
            <a:endCxn id="9" idx="1"/>
          </p:cNvCxnSpPr>
          <p:nvPr/>
        </p:nvCxnSpPr>
        <p:spPr bwMode="auto">
          <a:xfrm rot="16200000" flipH="1">
            <a:off x="4683393" y="3163322"/>
            <a:ext cx="788257" cy="941853"/>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3" name="Picture 4" descr="IBM Security Verify – Apps on Google Play">
            <a:extLst>
              <a:ext uri="{FF2B5EF4-FFF2-40B4-BE49-F238E27FC236}">
                <a16:creationId xmlns:a16="http://schemas.microsoft.com/office/drawing/2014/main" id="{A4083973-0D35-8542-B85C-C1E72BDE3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255" y="2531353"/>
            <a:ext cx="277283" cy="27728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DA367EC-E264-D146-9B9B-CB8F136A7976}"/>
              </a:ext>
            </a:extLst>
          </p:cNvPr>
          <p:cNvSpPr txBox="1"/>
          <p:nvPr/>
        </p:nvSpPr>
        <p:spPr>
          <a:xfrm>
            <a:off x="1124761" y="820929"/>
            <a:ext cx="936703" cy="230832"/>
          </a:xfrm>
          <a:prstGeom prst="rect">
            <a:avLst/>
          </a:prstGeom>
          <a:noFill/>
        </p:spPr>
        <p:txBody>
          <a:bodyPr wrap="square" rtlCol="0">
            <a:spAutoFit/>
          </a:bodyPr>
          <a:lstStyle/>
          <a:p>
            <a:pPr algn="l"/>
            <a:r>
              <a:rPr lang="en-US" sz="900" dirty="0">
                <a:solidFill>
                  <a:schemeClr val="accent6"/>
                </a:solidFill>
                <a:latin typeface="Arial" panose="020B0604020202020204" pitchFamily="34" charset="0"/>
                <a:ea typeface="IBM Plex Sans" charset="0"/>
                <a:cs typeface="Arial" panose="020B0604020202020204" pitchFamily="34" charset="0"/>
              </a:rPr>
              <a:t>Authentication</a:t>
            </a:r>
          </a:p>
        </p:txBody>
      </p:sp>
      <p:sp>
        <p:nvSpPr>
          <p:cNvPr id="45" name="TextBox 44">
            <a:extLst>
              <a:ext uri="{FF2B5EF4-FFF2-40B4-BE49-F238E27FC236}">
                <a16:creationId xmlns:a16="http://schemas.microsoft.com/office/drawing/2014/main" id="{5FB8410E-78F1-B149-BC71-DCB4484C5897}"/>
              </a:ext>
            </a:extLst>
          </p:cNvPr>
          <p:cNvSpPr txBox="1"/>
          <p:nvPr/>
        </p:nvSpPr>
        <p:spPr>
          <a:xfrm>
            <a:off x="1363699" y="2759797"/>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
        <p:nvSpPr>
          <p:cNvPr id="46" name="TextBox 45">
            <a:extLst>
              <a:ext uri="{FF2B5EF4-FFF2-40B4-BE49-F238E27FC236}">
                <a16:creationId xmlns:a16="http://schemas.microsoft.com/office/drawing/2014/main" id="{59063FB2-F348-D945-B161-CE9930DD9A90}"/>
              </a:ext>
            </a:extLst>
          </p:cNvPr>
          <p:cNvSpPr txBox="1"/>
          <p:nvPr/>
        </p:nvSpPr>
        <p:spPr>
          <a:xfrm>
            <a:off x="4801094" y="277185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OIDC</a:t>
            </a:r>
          </a:p>
          <a:p>
            <a:pPr algn="ctr"/>
            <a:r>
              <a:rPr lang="en-US" sz="900" dirty="0">
                <a:solidFill>
                  <a:schemeClr val="accent6"/>
                </a:solidFill>
                <a:latin typeface="Arial" panose="020B0604020202020204" pitchFamily="34" charset="0"/>
                <a:ea typeface="IBM Plex Sans" charset="0"/>
                <a:cs typeface="Arial" panose="020B0604020202020204" pitchFamily="34" charset="0"/>
              </a:rPr>
              <a:t>Auth</a:t>
            </a:r>
          </a:p>
        </p:txBody>
      </p:sp>
      <p:sp>
        <p:nvSpPr>
          <p:cNvPr id="47" name="TextBox 46">
            <a:extLst>
              <a:ext uri="{FF2B5EF4-FFF2-40B4-BE49-F238E27FC236}">
                <a16:creationId xmlns:a16="http://schemas.microsoft.com/office/drawing/2014/main" id="{AB4B072B-FA0D-D446-BBB0-BAB9088B9829}"/>
              </a:ext>
            </a:extLst>
          </p:cNvPr>
          <p:cNvSpPr txBox="1"/>
          <p:nvPr/>
        </p:nvSpPr>
        <p:spPr>
          <a:xfrm>
            <a:off x="4606594" y="384371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Tree>
    <p:extLst>
      <p:ext uri="{BB962C8B-B14F-4D97-AF65-F5344CB8AC3E}">
        <p14:creationId xmlns:p14="http://schemas.microsoft.com/office/powerpoint/2010/main" val="23389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4BBDE118-CE9B-0D4B-A79A-B2D9413BE1F1}"/>
              </a:ext>
            </a:extLst>
          </p:cNvPr>
          <p:cNvSpPr/>
          <p:nvPr/>
        </p:nvSpPr>
        <p:spPr bwMode="auto">
          <a:xfrm>
            <a:off x="2358616" y="1977483"/>
            <a:ext cx="5325715" cy="2929054"/>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Verify Operator</a:t>
            </a:r>
          </a:p>
        </p:txBody>
      </p:sp>
      <p:sp>
        <p:nvSpPr>
          <p:cNvPr id="6" name="Rounded Rectangle 5">
            <a:extLst>
              <a:ext uri="{FF2B5EF4-FFF2-40B4-BE49-F238E27FC236}">
                <a16:creationId xmlns:a16="http://schemas.microsoft.com/office/drawing/2014/main" id="{F7EC5FE2-672F-C843-B7E3-3EDA5DF1E1B7}"/>
              </a:ext>
            </a:extLst>
          </p:cNvPr>
          <p:cNvSpPr/>
          <p:nvPr/>
        </p:nvSpPr>
        <p:spPr bwMode="auto">
          <a:xfrm>
            <a:off x="2820115" y="3006466"/>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D3770EA-9B08-DB4B-85C2-4EAE6A36B7E4}"/>
              </a:ext>
            </a:extLst>
          </p:cNvPr>
          <p:cNvSpPr/>
          <p:nvPr/>
        </p:nvSpPr>
        <p:spPr bwMode="auto">
          <a:xfrm>
            <a:off x="5558234" y="2278787"/>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Ingress Webhook</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CD64EBB-3373-7649-8D0A-B4D7A49C8953}"/>
              </a:ext>
            </a:extLst>
          </p:cNvPr>
          <p:cNvSpPr/>
          <p:nvPr/>
        </p:nvSpPr>
        <p:spPr bwMode="auto">
          <a:xfrm>
            <a:off x="5548448" y="373414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OIDC Server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cxnSp>
        <p:nvCxnSpPr>
          <p:cNvPr id="29" name="Elbow Connector 28">
            <a:extLst>
              <a:ext uri="{FF2B5EF4-FFF2-40B4-BE49-F238E27FC236}">
                <a16:creationId xmlns:a16="http://schemas.microsoft.com/office/drawing/2014/main" id="{515BB9A2-BC09-EC44-896E-EC986DED4971}"/>
              </a:ext>
            </a:extLst>
          </p:cNvPr>
          <p:cNvCxnSpPr>
            <a:cxnSpLocks/>
            <a:stCxn id="6" idx="3"/>
            <a:endCxn id="8" idx="1"/>
          </p:cNvCxnSpPr>
          <p:nvPr/>
        </p:nvCxnSpPr>
        <p:spPr bwMode="auto">
          <a:xfrm flipV="1">
            <a:off x="3649872" y="2573020"/>
            <a:ext cx="1908362" cy="727679"/>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AA289B3-E4DB-A344-AD51-FB5C53C388C9}"/>
              </a:ext>
            </a:extLst>
          </p:cNvPr>
          <p:cNvCxnSpPr>
            <a:cxnSpLocks/>
            <a:stCxn id="6" idx="3"/>
            <a:endCxn id="9" idx="1"/>
          </p:cNvCxnSpPr>
          <p:nvPr/>
        </p:nvCxnSpPr>
        <p:spPr bwMode="auto">
          <a:xfrm>
            <a:off x="3649872" y="3300699"/>
            <a:ext cx="1898576" cy="727679"/>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9063FB2-F348-D945-B161-CE9930DD9A90}"/>
              </a:ext>
            </a:extLst>
          </p:cNvPr>
          <p:cNvSpPr txBox="1"/>
          <p:nvPr/>
        </p:nvSpPr>
        <p:spPr>
          <a:xfrm>
            <a:off x="4553120" y="2338335"/>
            <a:ext cx="936703" cy="2308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/mutate</a:t>
            </a:r>
          </a:p>
        </p:txBody>
      </p:sp>
      <p:sp>
        <p:nvSpPr>
          <p:cNvPr id="47" name="TextBox 46">
            <a:extLst>
              <a:ext uri="{FF2B5EF4-FFF2-40B4-BE49-F238E27FC236}">
                <a16:creationId xmlns:a16="http://schemas.microsoft.com/office/drawing/2014/main" id="{AB4B072B-FA0D-D446-BBB0-BAB9088B9829}"/>
              </a:ext>
            </a:extLst>
          </p:cNvPr>
          <p:cNvSpPr txBox="1"/>
          <p:nvPr/>
        </p:nvSpPr>
        <p:spPr>
          <a:xfrm>
            <a:off x="4606594" y="3843711"/>
            <a:ext cx="936703" cy="2308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/oidc</a:t>
            </a:r>
          </a:p>
        </p:txBody>
      </p:sp>
      <p:sp>
        <p:nvSpPr>
          <p:cNvPr id="14" name="Rounded Rectangle 13">
            <a:extLst>
              <a:ext uri="{FF2B5EF4-FFF2-40B4-BE49-F238E27FC236}">
                <a16:creationId xmlns:a16="http://schemas.microsoft.com/office/drawing/2014/main" id="{10B1F581-6E7A-1540-BC51-850A1D475E39}"/>
              </a:ext>
            </a:extLst>
          </p:cNvPr>
          <p:cNvSpPr/>
          <p:nvPr/>
        </p:nvSpPr>
        <p:spPr bwMode="auto">
          <a:xfrm>
            <a:off x="5558234" y="3006466"/>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Operator Controller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cxnSp>
        <p:nvCxnSpPr>
          <p:cNvPr id="15" name="Elbow Connector 14">
            <a:extLst>
              <a:ext uri="{FF2B5EF4-FFF2-40B4-BE49-F238E27FC236}">
                <a16:creationId xmlns:a16="http://schemas.microsoft.com/office/drawing/2014/main" id="{D26ACE93-08E8-D743-9B9A-DD2EDFE2ABA4}"/>
              </a:ext>
            </a:extLst>
          </p:cNvPr>
          <p:cNvCxnSpPr>
            <a:cxnSpLocks/>
            <a:stCxn id="6" idx="3"/>
            <a:endCxn id="14" idx="1"/>
          </p:cNvCxnSpPr>
          <p:nvPr/>
        </p:nvCxnSpPr>
        <p:spPr bwMode="auto">
          <a:xfrm>
            <a:off x="3649872" y="3300699"/>
            <a:ext cx="1908362" cy="12700"/>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71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theme/theme1.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2" id="{AAD021AD-828B-DE45-9771-A9BA8D292342}" vid="{FAC14189-CB9C-E24F-907E-436D3CD23081}"/>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Security Master Presentation - Arial</Template>
  <TotalTime>82</TotalTime>
  <Words>95</Words>
  <Application>Microsoft Macintosh PowerPoint</Application>
  <PresentationFormat>On-screen Show (16:9)</PresentationFormat>
  <Paragraphs>29</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.AppleSystemUIFont</vt:lpstr>
      <vt:lpstr>Arial</vt:lpstr>
      <vt:lpstr>HelvNeue Light for IBM</vt:lpstr>
      <vt:lpstr>System Font Regular</vt:lpstr>
      <vt:lpstr>Wingdings</vt:lpstr>
      <vt:lpstr>IBM Security Master Presentation - Arial</vt:lpstr>
      <vt:lpstr>IBM Security Verify Operator Graphics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Security Verify Operator Graphics </dc:title>
  <dc:creator>SCOTT EXTON</dc:creator>
  <cp:lastModifiedBy>SCOTT EXTON</cp:lastModifiedBy>
  <cp:revision>3</cp:revision>
  <cp:lastPrinted>2019-03-25T19:43:29Z</cp:lastPrinted>
  <dcterms:created xsi:type="dcterms:W3CDTF">2021-09-22T00:20:30Z</dcterms:created>
  <dcterms:modified xsi:type="dcterms:W3CDTF">2021-10-22T02:08:50Z</dcterms:modified>
</cp:coreProperties>
</file>